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Roboto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dIe57qpWGemsZTJbdwc0OexS3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103F515-7756-4735-BC0F-F9FE7136C53C}">
  <a:tblStyle styleId="{C103F515-7756-4735-BC0F-F9FE7136C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3" d="100"/>
          <a:sy n="103" d="100"/>
        </p:scale>
        <p:origin x="-426" y="1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22875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Mentor”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{C103F515-7756-4735-BC0F-F9FE7136C53C}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/>
              <a:t>https://github.com/sanjeevi19/NM_CD1_09_TASK3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Public Sans</vt:lpstr>
      <vt:lpstr>EB Garamond</vt:lpstr>
      <vt:lpstr>Roboto</vt:lpstr>
      <vt:lpstr>EB Garamond Medium</vt:lpstr>
      <vt:lpstr>Noto Sans Symbols</vt:lpstr>
      <vt:lpstr>Calibri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</cp:revision>
  <dcterms:created xsi:type="dcterms:W3CDTF">2020-08-13T11:21:46Z</dcterms:created>
  <dcterms:modified xsi:type="dcterms:W3CDTF">2023-11-08T05:49:41Z</dcterms:modified>
</cp:coreProperties>
</file>